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HK Grotesk" panose="020B0604020202020204" charset="0"/>
      <p:regular r:id="rId14"/>
    </p:embeddedFont>
    <p:embeddedFont>
      <p:font typeface="HK Grotesk Bold" panose="020B0604020202020204" charset="0"/>
      <p:regular r:id="rId15"/>
    </p:embeddedFont>
    <p:embeddedFont>
      <p:font typeface="HK Grotesk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2030" y="0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t="-22434" b="-2243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2960838" y="2454001"/>
            <a:ext cx="11704537" cy="3160687"/>
            <a:chOff x="0" y="0"/>
            <a:chExt cx="15606049" cy="4214249"/>
          </a:xfrm>
        </p:grpSpPr>
        <p:sp>
          <p:nvSpPr>
            <p:cNvPr id="5" name="TextBox 5"/>
            <p:cNvSpPr txBox="1"/>
            <p:nvPr/>
          </p:nvSpPr>
          <p:spPr>
            <a:xfrm>
              <a:off x="0" y="219075"/>
              <a:ext cx="15606049" cy="1969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634"/>
                </a:lnSpc>
              </a:pPr>
              <a:r>
                <a:rPr lang="en-US" sz="10851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GadgetHub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71939"/>
              <a:ext cx="9179542" cy="12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2"/>
                </a:lnSpc>
                <a:spcBef>
                  <a:spcPct val="0"/>
                </a:spcBef>
              </a:pPr>
              <a:r>
                <a:rPr lang="en-US" sz="2651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  A Frontend Marketplace for Buying &amp; Selling Gadgets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856990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5110" y="8442344"/>
            <a:ext cx="3414190" cy="81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prepared by</a:t>
            </a:r>
          </a:p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Uday Chauhan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643155"/>
            <a:ext cx="65723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Contact us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-60474"/>
            <a:ext cx="9144000" cy="1034747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10780256" y="2729904"/>
            <a:ext cx="5871488" cy="4827193"/>
            <a:chOff x="0" y="0"/>
            <a:chExt cx="7828651" cy="643625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780688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 b="1">
                  <a:solidFill>
                    <a:srgbClr val="17171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MAILING ADDRESS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42312"/>
              <a:ext cx="780688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171717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LJ University ,SANAND ,ADMEDABAD ,382430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770" y="2464122"/>
              <a:ext cx="780688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39"/>
                </a:lnSpc>
                <a:spcBef>
                  <a:spcPct val="0"/>
                </a:spcBef>
              </a:pPr>
              <a:r>
                <a:rPr lang="en-US" sz="3199" b="1" u="none">
                  <a:solidFill>
                    <a:srgbClr val="17171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EMAIL ADDRESS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770" y="3522939"/>
              <a:ext cx="780688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171717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uday0408@gmail.com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770" y="4962771"/>
              <a:ext cx="780688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39"/>
                </a:lnSpc>
                <a:spcBef>
                  <a:spcPct val="0"/>
                </a:spcBef>
              </a:pPr>
              <a:r>
                <a:rPr lang="en-US" sz="3199" b="1" u="none">
                  <a:solidFill>
                    <a:srgbClr val="17171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PHONE NUMBER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770" y="6021589"/>
              <a:ext cx="780688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171717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+91 6351334613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-5400000">
            <a:off x="7583203" y="616657"/>
            <a:ext cx="35651" cy="114212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8800" y="0"/>
            <a:ext cx="8026937" cy="10287000"/>
            <a:chOff x="0" y="0"/>
            <a:chExt cx="852485" cy="10925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85" cy="1092511"/>
            </a:xfrm>
            <a:custGeom>
              <a:avLst/>
              <a:gdLst/>
              <a:ahLst/>
              <a:cxnLst/>
              <a:rect l="l" t="t" r="r" b="b"/>
              <a:pathLst>
                <a:path w="852485" h="1092511">
                  <a:moveTo>
                    <a:pt x="22183" y="0"/>
                  </a:moveTo>
                  <a:lnTo>
                    <a:pt x="830302" y="0"/>
                  </a:lnTo>
                  <a:cubicBezTo>
                    <a:pt x="842553" y="0"/>
                    <a:pt x="852485" y="9932"/>
                    <a:pt x="852485" y="22183"/>
                  </a:cubicBezTo>
                  <a:lnTo>
                    <a:pt x="852485" y="1070327"/>
                  </a:lnTo>
                  <a:cubicBezTo>
                    <a:pt x="852485" y="1076211"/>
                    <a:pt x="850148" y="1081853"/>
                    <a:pt x="845988" y="1086013"/>
                  </a:cubicBezTo>
                  <a:cubicBezTo>
                    <a:pt x="841828" y="1090174"/>
                    <a:pt x="836185" y="1092511"/>
                    <a:pt x="830302" y="1092511"/>
                  </a:cubicBezTo>
                  <a:lnTo>
                    <a:pt x="22183" y="1092511"/>
                  </a:lnTo>
                  <a:cubicBezTo>
                    <a:pt x="16300" y="1092511"/>
                    <a:pt x="10658" y="1090174"/>
                    <a:pt x="6497" y="1086013"/>
                  </a:cubicBezTo>
                  <a:cubicBezTo>
                    <a:pt x="2337" y="1081853"/>
                    <a:pt x="0" y="1076211"/>
                    <a:pt x="0" y="1070327"/>
                  </a:cubicBezTo>
                  <a:lnTo>
                    <a:pt x="0" y="22183"/>
                  </a:lnTo>
                  <a:cubicBezTo>
                    <a:pt x="0" y="16300"/>
                    <a:pt x="2337" y="10658"/>
                    <a:pt x="6497" y="6497"/>
                  </a:cubicBezTo>
                  <a:cubicBezTo>
                    <a:pt x="10658" y="2337"/>
                    <a:pt x="16300" y="0"/>
                    <a:pt x="22183" y="0"/>
                  </a:cubicBezTo>
                  <a:close/>
                </a:path>
              </a:pathLst>
            </a:custGeom>
            <a:blipFill>
              <a:blip r:embed="rId2"/>
              <a:stretch>
                <a:fillRect l="-98596" t="-1654" b="-165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747863" y="2600080"/>
            <a:ext cx="5895975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30181" y="1659528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2906551" y="2386489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Table of 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59776" y="3784265"/>
            <a:ext cx="13608063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1.Introduction – Overview of GadgetHub and its purpose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2.Problem Statement – Identifying the need for an improved gadget marketplace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3.Project Objectives – Key goals and intended impact of GadgetHub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4.Features – Overview of core functionalities and user experience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5.Technologies Used – Frontend technologies and design principles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6.UI Design &amp; Wireframes – Visual representation of key pages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7.Challenges &amp; Solutions – Development obstacles and their resolutions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8.Future Enhancements – Potential upgrades and feature expansions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9.Conclusion – Summary of the project and key takeaways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1835" y="1241834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323484" y="1241834"/>
            <a:ext cx="9426928" cy="2879758"/>
            <a:chOff x="0" y="0"/>
            <a:chExt cx="12569237" cy="3839678"/>
          </a:xfrm>
        </p:grpSpPr>
        <p:sp>
          <p:nvSpPr>
            <p:cNvPr id="4" name="TextBox 4"/>
            <p:cNvSpPr txBox="1"/>
            <p:nvPr/>
          </p:nvSpPr>
          <p:spPr>
            <a:xfrm>
              <a:off x="0" y="171450"/>
              <a:ext cx="12569237" cy="1434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7"/>
                </a:lnSpc>
              </a:pPr>
              <a:r>
                <a:rPr lang="en-US" sz="8007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67764" y="2056387"/>
              <a:ext cx="10233708" cy="178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8" name="Group 8"/>
          <p:cNvGrpSpPr/>
          <p:nvPr/>
        </p:nvGrpSpPr>
        <p:grpSpPr>
          <a:xfrm>
            <a:off x="10442681" y="1661505"/>
            <a:ext cx="5992830" cy="6303143"/>
            <a:chOff x="0" y="0"/>
            <a:chExt cx="809395" cy="8513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9395" cy="851306"/>
            </a:xfrm>
            <a:custGeom>
              <a:avLst/>
              <a:gdLst/>
              <a:ahLst/>
              <a:cxnLst/>
              <a:rect l="l" t="t" r="r" b="b"/>
              <a:pathLst>
                <a:path w="809395" h="851306">
                  <a:moveTo>
                    <a:pt x="29713" y="0"/>
                  </a:moveTo>
                  <a:lnTo>
                    <a:pt x="779682" y="0"/>
                  </a:lnTo>
                  <a:cubicBezTo>
                    <a:pt x="796092" y="0"/>
                    <a:pt x="809395" y="13303"/>
                    <a:pt x="809395" y="29713"/>
                  </a:cubicBezTo>
                  <a:lnTo>
                    <a:pt x="809395" y="821593"/>
                  </a:lnTo>
                  <a:cubicBezTo>
                    <a:pt x="809395" y="838003"/>
                    <a:pt x="796092" y="851306"/>
                    <a:pt x="779682" y="851306"/>
                  </a:cubicBezTo>
                  <a:lnTo>
                    <a:pt x="29713" y="851306"/>
                  </a:lnTo>
                  <a:cubicBezTo>
                    <a:pt x="13303" y="851306"/>
                    <a:pt x="0" y="838003"/>
                    <a:pt x="0" y="821593"/>
                  </a:cubicBezTo>
                  <a:lnTo>
                    <a:pt x="0" y="29713"/>
                  </a:lnTo>
                  <a:cubicBezTo>
                    <a:pt x="0" y="13303"/>
                    <a:pt x="13303" y="0"/>
                    <a:pt x="29713" y="0"/>
                  </a:cubicBezTo>
                  <a:close/>
                </a:path>
              </a:pathLst>
            </a:custGeom>
            <a:blipFill>
              <a:blip r:embed="rId2"/>
              <a:stretch>
                <a:fillRect b="-1719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510373" y="9210675"/>
            <a:ext cx="6957930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Business Proposal | Oddball Imaging Studio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13913" y="627390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76083" y="3002435"/>
            <a:ext cx="7800888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GadgetHub is a frontend web platform for buying and selling gadgets like mobiles, laptops, and wearables. Built with HTML, CSS, JavaScript, and Bootstrap, it ensures a modern, responsive, and user-friendly experience with seamless navigation and product browsing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191" y="269875"/>
            <a:ext cx="12409809" cy="10287000"/>
          </a:xfrm>
          <a:prstGeom prst="rect">
            <a:avLst/>
          </a:prstGeom>
          <a:solidFill>
            <a:srgbClr val="62406B"/>
          </a:solidFill>
        </p:spPr>
      </p:sp>
      <p:sp>
        <p:nvSpPr>
          <p:cNvPr id="3" name="Freeform 3"/>
          <p:cNvSpPr/>
          <p:nvPr/>
        </p:nvSpPr>
        <p:spPr>
          <a:xfrm>
            <a:off x="-124901" y="1898589"/>
            <a:ext cx="6003092" cy="8388411"/>
          </a:xfrm>
          <a:custGeom>
            <a:avLst/>
            <a:gdLst/>
            <a:ahLst/>
            <a:cxnLst/>
            <a:rect l="l" t="t" r="r" b="b"/>
            <a:pathLst>
              <a:path w="6003092" h="8388411">
                <a:moveTo>
                  <a:pt x="0" y="0"/>
                </a:moveTo>
                <a:lnTo>
                  <a:pt x="6003092" y="0"/>
                </a:lnTo>
                <a:lnTo>
                  <a:pt x="6003092" y="8388411"/>
                </a:lnTo>
                <a:lnTo>
                  <a:pt x="0" y="8388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657" t="-270" r="-54510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8068826"/>
            <a:ext cx="35651" cy="114212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6039561" y="1660661"/>
            <a:ext cx="10704718" cy="1543050"/>
            <a:chOff x="0" y="0"/>
            <a:chExt cx="281935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9350" cy="406400"/>
            </a:xfrm>
            <a:custGeom>
              <a:avLst/>
              <a:gdLst/>
              <a:ahLst/>
              <a:cxnLst/>
              <a:rect l="l" t="t" r="r" b="b"/>
              <a:pathLst>
                <a:path w="2819350" h="406400">
                  <a:moveTo>
                    <a:pt x="0" y="0"/>
                  </a:moveTo>
                  <a:lnTo>
                    <a:pt x="2616150" y="0"/>
                  </a:lnTo>
                  <a:lnTo>
                    <a:pt x="2819350" y="203200"/>
                  </a:lnTo>
                  <a:lnTo>
                    <a:pt x="261615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47625"/>
              <a:ext cx="256535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362272" y="1057849"/>
            <a:ext cx="6155805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34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9432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8884" y="165100"/>
            <a:ext cx="637528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171717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91268" y="2019493"/>
            <a:ext cx="732368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71717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High costs reduce accessibility and limit user participation.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28715" y="3985011"/>
            <a:ext cx="6155805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34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039561" y="4949575"/>
            <a:ext cx="10704718" cy="1543050"/>
            <a:chOff x="0" y="0"/>
            <a:chExt cx="281935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19350" cy="406400"/>
            </a:xfrm>
            <a:custGeom>
              <a:avLst/>
              <a:gdLst/>
              <a:ahLst/>
              <a:cxnLst/>
              <a:rect l="l" t="t" r="r" b="b"/>
              <a:pathLst>
                <a:path w="2819350" h="406400">
                  <a:moveTo>
                    <a:pt x="0" y="0"/>
                  </a:moveTo>
                  <a:lnTo>
                    <a:pt x="2616150" y="0"/>
                  </a:lnTo>
                  <a:lnTo>
                    <a:pt x="2819350" y="203200"/>
                  </a:lnTo>
                  <a:lnTo>
                    <a:pt x="261615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77800" y="-47625"/>
              <a:ext cx="256535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91268" y="5111500"/>
            <a:ext cx="915685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71717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Complicated user interfaces make the shopping experience difficult.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90557" y="7064125"/>
            <a:ext cx="6155805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34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291268" y="7523865"/>
            <a:ext cx="10435189" cy="1543050"/>
            <a:chOff x="0" y="0"/>
            <a:chExt cx="2748363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48363" cy="406400"/>
            </a:xfrm>
            <a:custGeom>
              <a:avLst/>
              <a:gdLst/>
              <a:ahLst/>
              <a:cxnLst/>
              <a:rect l="l" t="t" r="r" b="b"/>
              <a:pathLst>
                <a:path w="2748363" h="406400">
                  <a:moveTo>
                    <a:pt x="0" y="0"/>
                  </a:moveTo>
                  <a:lnTo>
                    <a:pt x="2545163" y="0"/>
                  </a:lnTo>
                  <a:lnTo>
                    <a:pt x="2748363" y="203200"/>
                  </a:lnTo>
                  <a:lnTo>
                    <a:pt x="254516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77800" y="-47625"/>
              <a:ext cx="249436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49394" y="7779461"/>
            <a:ext cx="940305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Cluttered layouts overwhelm users, making navigation and product discovery inefficient.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8436" y="1775514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Solutions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161545"/>
            <a:ext cx="4745190" cy="5028526"/>
            <a:chOff x="0" y="0"/>
            <a:chExt cx="6326920" cy="6704702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326920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SOLUTION-1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7812" y="3236543"/>
              <a:ext cx="5151296" cy="346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GadgetHub ensures affordable trading by eliminating high fees, enhancing accessibility, and boosting user participation.</a:t>
              </a:r>
            </a:p>
          </p:txBody>
        </p:sp>
        <p:sp>
          <p:nvSpPr>
            <p:cNvPr id="6" name="AutoShape 6"/>
            <p:cNvSpPr/>
            <p:nvPr/>
          </p:nvSpPr>
          <p:spPr>
            <a:xfrm rot="-10800000">
              <a:off x="3139693" y="1304775"/>
              <a:ext cx="47534" cy="1353049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771405" y="4161545"/>
            <a:ext cx="4745190" cy="4590376"/>
            <a:chOff x="0" y="0"/>
            <a:chExt cx="6326920" cy="6120502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6326920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SOLUTION-2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7812" y="3236543"/>
              <a:ext cx="5151296" cy="288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GadgetHub offers a streamlined interface, simplifying navigation and enhancing the shopping experience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rot="-10800000">
              <a:off x="3139693" y="1304775"/>
              <a:ext cx="47534" cy="1353049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514110" y="4161545"/>
            <a:ext cx="4745190" cy="4152226"/>
            <a:chOff x="0" y="0"/>
            <a:chExt cx="6326920" cy="553630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326920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SOLUTION-3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7812" y="3236543"/>
              <a:ext cx="5151296" cy="229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GadgetHub ensures a clean, organized layout, improving navigation and product discovery.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3139693" y="1304775"/>
              <a:ext cx="47534" cy="135304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69432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62406B"/>
          </a:solidFill>
        </p:spPr>
      </p:sp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6987145" y="0"/>
            <a:ext cx="11478479" cy="10287000"/>
            <a:chOff x="0" y="0"/>
            <a:chExt cx="9252804" cy="82923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52804" cy="8292353"/>
            </a:xfrm>
            <a:custGeom>
              <a:avLst/>
              <a:gdLst/>
              <a:ahLst/>
              <a:cxnLst/>
              <a:rect l="l" t="t" r="r" b="b"/>
              <a:pathLst>
                <a:path w="9252804" h="8292353">
                  <a:moveTo>
                    <a:pt x="8650966" y="8292353"/>
                  </a:moveTo>
                  <a:lnTo>
                    <a:pt x="601839" y="8292353"/>
                  </a:lnTo>
                  <a:cubicBezTo>
                    <a:pt x="269535" y="8292353"/>
                    <a:pt x="0" y="7928784"/>
                    <a:pt x="0" y="7483039"/>
                  </a:cubicBezTo>
                  <a:lnTo>
                    <a:pt x="0" y="811804"/>
                  </a:lnTo>
                  <a:cubicBezTo>
                    <a:pt x="0" y="363569"/>
                    <a:pt x="269535" y="0"/>
                    <a:pt x="601838" y="0"/>
                  </a:cubicBezTo>
                  <a:lnTo>
                    <a:pt x="8650966" y="0"/>
                  </a:lnTo>
                  <a:cubicBezTo>
                    <a:pt x="8983270" y="0"/>
                    <a:pt x="9252804" y="363569"/>
                    <a:pt x="9252804" y="811804"/>
                  </a:cubicBezTo>
                  <a:lnTo>
                    <a:pt x="9252804" y="7483039"/>
                  </a:lnTo>
                  <a:cubicBezTo>
                    <a:pt x="9252804" y="7928784"/>
                    <a:pt x="8983270" y="8292353"/>
                    <a:pt x="8650966" y="8292353"/>
                  </a:cubicBezTo>
                  <a:close/>
                </a:path>
              </a:pathLst>
            </a:custGeom>
            <a:blipFill>
              <a:blip r:embed="rId2"/>
              <a:stretch>
                <a:fillRect l="-1524" r="-373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234149" y="8116180"/>
            <a:ext cx="4836959" cy="1543050"/>
            <a:chOff x="0" y="0"/>
            <a:chExt cx="1273932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3932" cy="406400"/>
            </a:xfrm>
            <a:custGeom>
              <a:avLst/>
              <a:gdLst/>
              <a:ahLst/>
              <a:cxnLst/>
              <a:rect l="l" t="t" r="r" b="b"/>
              <a:pathLst>
                <a:path w="1273932" h="406400">
                  <a:moveTo>
                    <a:pt x="0" y="0"/>
                  </a:moveTo>
                  <a:lnTo>
                    <a:pt x="1273932" y="0"/>
                  </a:lnTo>
                  <a:lnTo>
                    <a:pt x="1273932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7393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618636" y="3612515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62406B"/>
          </a:solidFill>
        </p:spPr>
      </p:sp>
      <p:grpSp>
        <p:nvGrpSpPr>
          <p:cNvPr id="3" name="Group 3"/>
          <p:cNvGrpSpPr/>
          <p:nvPr/>
        </p:nvGrpSpPr>
        <p:grpSpPr>
          <a:xfrm>
            <a:off x="1064351" y="2743319"/>
            <a:ext cx="7159204" cy="1998181"/>
            <a:chOff x="0" y="0"/>
            <a:chExt cx="1456075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6075" cy="406400"/>
            </a:xfrm>
            <a:custGeom>
              <a:avLst/>
              <a:gdLst/>
              <a:ahLst/>
              <a:cxnLst/>
              <a:rect l="l" t="t" r="r" b="b"/>
              <a:pathLst>
                <a:path w="1456075" h="406400">
                  <a:moveTo>
                    <a:pt x="1456075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456075" y="406400"/>
                  </a:lnTo>
                  <a:lnTo>
                    <a:pt x="1354475" y="203200"/>
                  </a:lnTo>
                  <a:lnTo>
                    <a:pt x="145607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8900" y="-47625"/>
              <a:ext cx="127827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9144000" y="2750980"/>
            <a:ext cx="7475935" cy="2013503"/>
            <a:chOff x="0" y="0"/>
            <a:chExt cx="1968971" cy="5303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68971" cy="530305"/>
            </a:xfrm>
            <a:custGeom>
              <a:avLst/>
              <a:gdLst/>
              <a:ahLst/>
              <a:cxnLst/>
              <a:rect l="l" t="t" r="r" b="b"/>
              <a:pathLst>
                <a:path w="1968971" h="530305">
                  <a:moveTo>
                    <a:pt x="1765771" y="0"/>
                  </a:moveTo>
                  <a:lnTo>
                    <a:pt x="0" y="0"/>
                  </a:lnTo>
                  <a:lnTo>
                    <a:pt x="0" y="530305"/>
                  </a:lnTo>
                  <a:lnTo>
                    <a:pt x="1765771" y="530305"/>
                  </a:lnTo>
                  <a:lnTo>
                    <a:pt x="1968971" y="265153"/>
                  </a:lnTo>
                  <a:lnTo>
                    <a:pt x="176577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854671" cy="577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0875" y="5143500"/>
            <a:ext cx="7177030" cy="1979496"/>
            <a:chOff x="0" y="0"/>
            <a:chExt cx="147347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3479" cy="406400"/>
            </a:xfrm>
            <a:custGeom>
              <a:avLst/>
              <a:gdLst/>
              <a:ahLst/>
              <a:cxnLst/>
              <a:rect l="l" t="t" r="r" b="b"/>
              <a:pathLst>
                <a:path w="1473479" h="406400">
                  <a:moveTo>
                    <a:pt x="1473479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473479" y="406400"/>
                  </a:lnTo>
                  <a:lnTo>
                    <a:pt x="1371879" y="203200"/>
                  </a:lnTo>
                  <a:lnTo>
                    <a:pt x="147347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88900" y="-47625"/>
              <a:ext cx="1295679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4351" y="7528353"/>
            <a:ext cx="7177030" cy="1979496"/>
            <a:chOff x="0" y="0"/>
            <a:chExt cx="147347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73479" cy="406400"/>
            </a:xfrm>
            <a:custGeom>
              <a:avLst/>
              <a:gdLst/>
              <a:ahLst/>
              <a:cxnLst/>
              <a:rect l="l" t="t" r="r" b="b"/>
              <a:pathLst>
                <a:path w="1473479" h="406400">
                  <a:moveTo>
                    <a:pt x="1473479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473479" y="406400"/>
                  </a:lnTo>
                  <a:lnTo>
                    <a:pt x="1371879" y="203200"/>
                  </a:lnTo>
                  <a:lnTo>
                    <a:pt x="147347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88900" y="-47625"/>
              <a:ext cx="1295679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9144000" y="5200650"/>
            <a:ext cx="7475935" cy="2013503"/>
            <a:chOff x="0" y="0"/>
            <a:chExt cx="1968971" cy="5303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68971" cy="530305"/>
            </a:xfrm>
            <a:custGeom>
              <a:avLst/>
              <a:gdLst/>
              <a:ahLst/>
              <a:cxnLst/>
              <a:rect l="l" t="t" r="r" b="b"/>
              <a:pathLst>
                <a:path w="1968971" h="530305">
                  <a:moveTo>
                    <a:pt x="1765771" y="0"/>
                  </a:moveTo>
                  <a:lnTo>
                    <a:pt x="0" y="0"/>
                  </a:lnTo>
                  <a:lnTo>
                    <a:pt x="0" y="530305"/>
                  </a:lnTo>
                  <a:lnTo>
                    <a:pt x="1765771" y="530305"/>
                  </a:lnTo>
                  <a:lnTo>
                    <a:pt x="1968971" y="265153"/>
                  </a:lnTo>
                  <a:lnTo>
                    <a:pt x="176577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854671" cy="577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9144000" y="7538003"/>
            <a:ext cx="7475935" cy="2013503"/>
            <a:chOff x="0" y="0"/>
            <a:chExt cx="1968971" cy="5303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68971" cy="530305"/>
            </a:xfrm>
            <a:custGeom>
              <a:avLst/>
              <a:gdLst/>
              <a:ahLst/>
              <a:cxnLst/>
              <a:rect l="l" t="t" r="r" b="b"/>
              <a:pathLst>
                <a:path w="1968971" h="530305">
                  <a:moveTo>
                    <a:pt x="1765771" y="0"/>
                  </a:moveTo>
                  <a:lnTo>
                    <a:pt x="0" y="0"/>
                  </a:lnTo>
                  <a:lnTo>
                    <a:pt x="0" y="530305"/>
                  </a:lnTo>
                  <a:lnTo>
                    <a:pt x="1765771" y="530305"/>
                  </a:lnTo>
                  <a:lnTo>
                    <a:pt x="1968971" y="265153"/>
                  </a:lnTo>
                  <a:lnTo>
                    <a:pt x="176577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854671" cy="577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1292736" y="3190994"/>
            <a:ext cx="3086100" cy="1133475"/>
            <a:chOff x="0" y="0"/>
            <a:chExt cx="812800" cy="2985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298528"/>
            </a:xfrm>
            <a:custGeom>
              <a:avLst/>
              <a:gdLst/>
              <a:ahLst/>
              <a:cxnLst/>
              <a:rect l="l" t="t" r="r" b="b"/>
              <a:pathLst>
                <a:path w="812800" h="298528">
                  <a:moveTo>
                    <a:pt x="0" y="0"/>
                  </a:moveTo>
                  <a:lnTo>
                    <a:pt x="812800" y="0"/>
                  </a:lnTo>
                  <a:lnTo>
                    <a:pt x="812800" y="298528"/>
                  </a:lnTo>
                  <a:lnTo>
                    <a:pt x="0" y="2985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346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255340" y="924447"/>
            <a:ext cx="11865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Technologies Used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3458" y="3448169"/>
            <a:ext cx="71592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FRONTHAND TECHNOLOGIES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19057" y="3505319"/>
            <a:ext cx="747593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HTML ,CSS, JAVASCRIPT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8724" y="3400544"/>
            <a:ext cx="29473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8724" y="5897839"/>
            <a:ext cx="71592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DESIGN FRAMEWORK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8724" y="8434828"/>
            <a:ext cx="71592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UI/UX PRINCIPLE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-1294326" y="5583514"/>
            <a:ext cx="3086100" cy="1133475"/>
            <a:chOff x="0" y="0"/>
            <a:chExt cx="812800" cy="29852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298528"/>
            </a:xfrm>
            <a:custGeom>
              <a:avLst/>
              <a:gdLst/>
              <a:ahLst/>
              <a:cxnLst/>
              <a:rect l="l" t="t" r="r" b="b"/>
              <a:pathLst>
                <a:path w="812800" h="298528">
                  <a:moveTo>
                    <a:pt x="0" y="0"/>
                  </a:moveTo>
                  <a:lnTo>
                    <a:pt x="812800" y="0"/>
                  </a:lnTo>
                  <a:lnTo>
                    <a:pt x="812800" y="298528"/>
                  </a:lnTo>
                  <a:lnTo>
                    <a:pt x="0" y="2985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12800" cy="346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48724" y="5907364"/>
            <a:ext cx="29473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-1146959" y="7942146"/>
            <a:ext cx="3086100" cy="1133475"/>
            <a:chOff x="0" y="0"/>
            <a:chExt cx="812800" cy="29852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298528"/>
            </a:xfrm>
            <a:custGeom>
              <a:avLst/>
              <a:gdLst/>
              <a:ahLst/>
              <a:cxnLst/>
              <a:rect l="l" t="t" r="r" b="b"/>
              <a:pathLst>
                <a:path w="812800" h="298528">
                  <a:moveTo>
                    <a:pt x="0" y="0"/>
                  </a:moveTo>
                  <a:lnTo>
                    <a:pt x="812800" y="0"/>
                  </a:lnTo>
                  <a:lnTo>
                    <a:pt x="812800" y="298528"/>
                  </a:lnTo>
                  <a:lnTo>
                    <a:pt x="0" y="2985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812800" cy="346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48724" y="8360477"/>
            <a:ext cx="29473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654629" y="5897839"/>
            <a:ext cx="747593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BOOTSTRAP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654629" y="8350952"/>
            <a:ext cx="747593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JAVASCRIPT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64870" y="2014987"/>
            <a:ext cx="8038991" cy="1157288"/>
            <a:chOff x="0" y="0"/>
            <a:chExt cx="423453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34530" cy="609600"/>
            </a:xfrm>
            <a:custGeom>
              <a:avLst/>
              <a:gdLst/>
              <a:ahLst/>
              <a:cxnLst/>
              <a:rect l="l" t="t" r="r" b="b"/>
              <a:pathLst>
                <a:path w="4234530" h="609600">
                  <a:moveTo>
                    <a:pt x="203200" y="609600"/>
                  </a:moveTo>
                  <a:lnTo>
                    <a:pt x="4031330" y="609600"/>
                  </a:lnTo>
                  <a:lnTo>
                    <a:pt x="423453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62406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47625"/>
              <a:ext cx="398053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21616" y="3360001"/>
            <a:ext cx="7049375" cy="1157288"/>
            <a:chOff x="0" y="0"/>
            <a:chExt cx="3713251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13251" cy="609600"/>
            </a:xfrm>
            <a:custGeom>
              <a:avLst/>
              <a:gdLst/>
              <a:ahLst/>
              <a:cxnLst/>
              <a:rect l="l" t="t" r="r" b="b"/>
              <a:pathLst>
                <a:path w="3713251" h="609600">
                  <a:moveTo>
                    <a:pt x="203200" y="609600"/>
                  </a:moveTo>
                  <a:lnTo>
                    <a:pt x="3510051" y="609600"/>
                  </a:lnTo>
                  <a:lnTo>
                    <a:pt x="3713251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A168B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3459251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53138" y="4707789"/>
            <a:ext cx="6135883" cy="1157288"/>
            <a:chOff x="0" y="0"/>
            <a:chExt cx="323207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32070" cy="609600"/>
            </a:xfrm>
            <a:custGeom>
              <a:avLst/>
              <a:gdLst/>
              <a:ahLst/>
              <a:cxnLst/>
              <a:rect l="l" t="t" r="r" b="b"/>
              <a:pathLst>
                <a:path w="3232070" h="609600">
                  <a:moveTo>
                    <a:pt x="203200" y="609600"/>
                  </a:moveTo>
                  <a:lnTo>
                    <a:pt x="3028870" y="609600"/>
                  </a:lnTo>
                  <a:lnTo>
                    <a:pt x="323207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D88F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47625"/>
              <a:ext cx="297807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10036" y="6055576"/>
            <a:ext cx="5298516" cy="1157288"/>
            <a:chOff x="0" y="0"/>
            <a:chExt cx="2790988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90988" cy="609600"/>
            </a:xfrm>
            <a:custGeom>
              <a:avLst/>
              <a:gdLst/>
              <a:ahLst/>
              <a:cxnLst/>
              <a:rect l="l" t="t" r="r" b="b"/>
              <a:pathLst>
                <a:path w="2790988" h="609600">
                  <a:moveTo>
                    <a:pt x="203200" y="609600"/>
                  </a:moveTo>
                  <a:lnTo>
                    <a:pt x="2587788" y="609600"/>
                  </a:lnTo>
                  <a:lnTo>
                    <a:pt x="2790988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DE94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-47625"/>
              <a:ext cx="253698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03042" y="7403364"/>
            <a:ext cx="4435774" cy="1157288"/>
            <a:chOff x="0" y="0"/>
            <a:chExt cx="2336539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36539" cy="609600"/>
            </a:xfrm>
            <a:custGeom>
              <a:avLst/>
              <a:gdLst/>
              <a:ahLst/>
              <a:cxnLst/>
              <a:rect l="l" t="t" r="r" b="b"/>
              <a:pathLst>
                <a:path w="2336539" h="609600">
                  <a:moveTo>
                    <a:pt x="203200" y="609600"/>
                  </a:moveTo>
                  <a:lnTo>
                    <a:pt x="2133339" y="609600"/>
                  </a:lnTo>
                  <a:lnTo>
                    <a:pt x="2336539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A168B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-47625"/>
              <a:ext cx="2082539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28195" y="8751151"/>
            <a:ext cx="3509342" cy="1109521"/>
            <a:chOff x="0" y="0"/>
            <a:chExt cx="1928126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28126" cy="609600"/>
            </a:xfrm>
            <a:custGeom>
              <a:avLst/>
              <a:gdLst/>
              <a:ahLst/>
              <a:cxnLst/>
              <a:rect l="l" t="t" r="r" b="b"/>
              <a:pathLst>
                <a:path w="1928126" h="609600">
                  <a:moveTo>
                    <a:pt x="203200" y="609600"/>
                  </a:moveTo>
                  <a:lnTo>
                    <a:pt x="1724926" y="609600"/>
                  </a:lnTo>
                  <a:lnTo>
                    <a:pt x="1928126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62406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-47625"/>
              <a:ext cx="1674126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596681" y="161925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17171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Future Enhancement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02356" y="1914181"/>
            <a:ext cx="254837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62406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DATABASE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2546006"/>
            <a:ext cx="547931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7171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Develop a robust database for improved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17171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service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43864" y="3283801"/>
            <a:ext cx="235787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62406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PAYMENT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48631" y="3891020"/>
            <a:ext cx="471835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Implement secure payment integration for transaction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12905" y="4722076"/>
            <a:ext cx="432727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D88FE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AUTHENTICATION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73824" y="5353901"/>
            <a:ext cx="547931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17171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Enable user authentication of secure environment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08551" y="5979376"/>
            <a:ext cx="198888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D88FE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MOBILE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83142" y="6611201"/>
            <a:ext cx="547931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17171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Launch Mobile app for on-the-go acces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08015" y="7370026"/>
            <a:ext cx="96992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A168B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52100" y="8049476"/>
            <a:ext cx="547931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17171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Enhance website SEO for better visibility and reach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68954" y="8674951"/>
            <a:ext cx="295935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62406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MARKETING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64203" y="9423387"/>
            <a:ext cx="547931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17171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Implement marketing strategies to grow user base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69432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943" r="20943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0943" r="20943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0943" r="20943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1277295" y="0"/>
            <a:ext cx="7010705" cy="10287000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11296572" y="4703630"/>
            <a:ext cx="59627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210781" y="1270905"/>
            <a:ext cx="8066513" cy="1787087"/>
            <a:chOff x="0" y="0"/>
            <a:chExt cx="10755351" cy="2382783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075535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USER-FRIENDLY INTERFACE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10755351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DE94F2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GadgetHub features a clean and intuituve design for easy navigation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09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210781" y="4249956"/>
            <a:ext cx="8066513" cy="1787087"/>
            <a:chOff x="0" y="0"/>
            <a:chExt cx="10755351" cy="238278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075535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RESPONSIVE DESIGN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95308"/>
              <a:ext cx="10755351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DE94F2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Compelling technology ensure full accessbility across all the devices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210781" y="7225855"/>
            <a:ext cx="8066513" cy="1787087"/>
            <a:chOff x="0" y="0"/>
            <a:chExt cx="10755351" cy="238278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1075535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FUTURE DEVELOPMENT PLANS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95308"/>
              <a:ext cx="10755351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DE94F2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GadgetHub aims to enhance capabilities with backend and payment features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rot="-5400000">
            <a:off x="11849806" y="475466"/>
            <a:ext cx="35651" cy="114212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</Words>
  <Application>Microsoft Office PowerPoint</Application>
  <PresentationFormat>Custom</PresentationFormat>
  <Paragraphs>80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HK Grotesk Medium</vt:lpstr>
      <vt:lpstr>HK Grotesk Bold</vt:lpstr>
      <vt:lpstr>HK Grotesk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Proposal Presentation in Purple Monochrome Corporate Style</dc:title>
  <cp:lastModifiedBy>Uday Chauhan</cp:lastModifiedBy>
  <cp:revision>2</cp:revision>
  <dcterms:created xsi:type="dcterms:W3CDTF">2006-08-16T00:00:00Z</dcterms:created>
  <dcterms:modified xsi:type="dcterms:W3CDTF">2025-02-22T04:33:07Z</dcterms:modified>
  <dc:identifier>DAGfuXEU-QU</dc:identifier>
</cp:coreProperties>
</file>